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1434" y="210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376" y="3384798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Заводская, д. 3, д. 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29264" y="5121861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030341" y="4866510"/>
            <a:ext cx="4320079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81433" y="8860139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SAM_5608.JPG"/>
          <p:cNvPicPr>
            <a:picLocks noChangeAspect="1"/>
          </p:cNvPicPr>
          <p:nvPr/>
        </p:nvPicPr>
        <p:blipFill>
          <a:blip r:embed="rId4" cstate="print"/>
          <a:srcRect r="-3715" b="19991"/>
          <a:stretch>
            <a:fillRect/>
          </a:stretch>
        </p:blipFill>
        <p:spPr>
          <a:xfrm>
            <a:off x="16166008" y="5401022"/>
            <a:ext cx="4155395" cy="2627960"/>
          </a:xfrm>
          <a:prstGeom prst="rect">
            <a:avLst/>
          </a:prstGeom>
        </p:spPr>
      </p:pic>
      <p:pic>
        <p:nvPicPr>
          <p:cNvPr id="20" name="Рисунок 19" descr="SAM_5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01512" y="5401022"/>
            <a:ext cx="3600000" cy="2700000"/>
          </a:xfrm>
          <a:prstGeom prst="rect">
            <a:avLst/>
          </a:prstGeom>
        </p:spPr>
      </p:pic>
      <p:pic>
        <p:nvPicPr>
          <p:cNvPr id="21" name="Рисунок 20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410396" y="9804706"/>
            <a:ext cx="3190168" cy="5184000"/>
          </a:xfrm>
          <a:prstGeom prst="rect">
            <a:avLst/>
          </a:prstGeom>
        </p:spPr>
      </p:pic>
      <p:pic>
        <p:nvPicPr>
          <p:cNvPr id="22" name="Рисунок 21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912095" y="10238404"/>
            <a:ext cx="3438771" cy="4068000"/>
          </a:xfrm>
          <a:prstGeom prst="rect">
            <a:avLst/>
          </a:prstGeom>
        </p:spPr>
      </p:pic>
      <p:pic>
        <p:nvPicPr>
          <p:cNvPr id="23" name="Рисунок 22" descr="Сергиевск, Заводская 3-4.jpg"/>
          <p:cNvPicPr>
            <a:picLocks noChangeAspect="1"/>
          </p:cNvPicPr>
          <p:nvPr/>
        </p:nvPicPr>
        <p:blipFill>
          <a:blip r:embed="rId7" cstate="print"/>
          <a:srcRect l="47701" t="52054" r="36162" b="32228"/>
          <a:stretch>
            <a:fillRect/>
          </a:stretch>
        </p:blipFill>
        <p:spPr>
          <a:xfrm>
            <a:off x="324248" y="6121101"/>
            <a:ext cx="5112568" cy="821796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603042" y="12170489"/>
            <a:ext cx="2859834" cy="1919764"/>
            <a:chOff x="828304" y="12768820"/>
            <a:chExt cx="2244833" cy="1390756"/>
          </a:xfrm>
        </p:grpSpPr>
        <p:sp>
          <p:nvSpPr>
            <p:cNvPr id="32" name="TextBox 31"/>
            <p:cNvSpPr txBox="1"/>
            <p:nvPr/>
          </p:nvSpPr>
          <p:spPr>
            <a:xfrm>
              <a:off x="1128921" y="12768820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213" y="5921657"/>
            <a:ext cx="4332077" cy="569104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 rot="354103">
            <a:off x="3496959" y="6889340"/>
            <a:ext cx="426597" cy="106777"/>
            <a:chOff x="4500712" y="3858618"/>
            <a:chExt cx="610782" cy="10417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354103">
            <a:off x="3432462" y="9088344"/>
            <a:ext cx="426597" cy="106777"/>
            <a:chOff x="4500712" y="3858618"/>
            <a:chExt cx="610782" cy="10417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354103">
            <a:off x="3365301" y="11338967"/>
            <a:ext cx="426597" cy="106777"/>
            <a:chOff x="4500712" y="3858618"/>
            <a:chExt cx="610782" cy="10417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1106880">
            <a:off x="2343198" y="6751507"/>
            <a:ext cx="426597" cy="106777"/>
            <a:chOff x="4500712" y="3858618"/>
            <a:chExt cx="610782" cy="10417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11106880">
            <a:off x="2268058" y="9055082"/>
            <a:ext cx="426597" cy="106777"/>
            <a:chOff x="4500712" y="3858618"/>
            <a:chExt cx="610782" cy="10417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 rot="11106880">
            <a:off x="2211539" y="11263930"/>
            <a:ext cx="426597" cy="106777"/>
            <a:chOff x="4500712" y="3858618"/>
            <a:chExt cx="610782" cy="10417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1"/>
          <p:cNvSpPr txBox="1"/>
          <p:nvPr/>
        </p:nvSpPr>
        <p:spPr>
          <a:xfrm>
            <a:off x="15301512" y="2376686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___________ от ___________________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 rot="354103">
            <a:off x="4026373" y="12553258"/>
            <a:ext cx="426596" cy="106777"/>
            <a:chOff x="4500712" y="3858618"/>
            <a:chExt cx="610782" cy="10417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168283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336566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504849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673133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841416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7009699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8177982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9346265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2" name="Блок-схема: узел 51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168283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336566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504849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673133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841416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7009699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8177982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9346265" algn="l" defTabSz="2336566" rtl="0" eaLnBrk="1" latinLnBrk="0" hangingPunct="1">
                <a:defRPr sz="4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54" name="Блок-схема: узел 53"/>
          <p:cNvSpPr/>
          <p:nvPr/>
        </p:nvSpPr>
        <p:spPr>
          <a:xfrm rot="11106880">
            <a:off x="4564697" y="12592187"/>
            <a:ext cx="75421" cy="106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62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user</cp:lastModifiedBy>
  <cp:revision>1095</cp:revision>
  <cp:lastPrinted>2021-04-19T12:26:04Z</cp:lastPrinted>
  <dcterms:created xsi:type="dcterms:W3CDTF">2021-04-07T06:48:32Z</dcterms:created>
  <dcterms:modified xsi:type="dcterms:W3CDTF">2023-10-20T04:53:14Z</dcterms:modified>
</cp:coreProperties>
</file>